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2" r:id="rId4"/>
    <p:sldId id="263" r:id="rId5"/>
    <p:sldId id="261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368" autoAdjust="0"/>
  </p:normalViewPr>
  <p:slideViewPr>
    <p:cSldViewPr>
      <p:cViewPr varScale="1">
        <p:scale>
          <a:sx n="58" d="100"/>
          <a:sy n="58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3C5C6-3106-4F21-B932-5B809984E015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73191-91D7-440B-B990-DB69A6610B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C107C-D981-4644-9045-CADE0303D2DF}" type="slidenum">
              <a:rPr lang="ru-RU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  <a:cs typeface="Arial" pitchFamily="34" charset="0"/>
              </a:rPr>
              <a:t>Анимация автоматически. На фигурке Маши по щелчку переход на фрагмент м/ф.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221098-6AE4-4464-BC81-FA642B4733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73191-91D7-440B-B990-DB69A6610B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99CC8-FB56-430B-9059-CF44A317EC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99CC8-FB56-430B-9059-CF44A317ECD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73191-91D7-440B-B990-DB69A6610B0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A65A-C15D-43FA-9FF8-DB90EEA9416E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B66A-C66B-4007-9DF4-AD20AC82E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A65A-C15D-43FA-9FF8-DB90EEA9416E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B66A-C66B-4007-9DF4-AD20AC82E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A65A-C15D-43FA-9FF8-DB90EEA9416E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B66A-C66B-4007-9DF4-AD20AC82E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A65A-C15D-43FA-9FF8-DB90EEA9416E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B66A-C66B-4007-9DF4-AD20AC82E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A65A-C15D-43FA-9FF8-DB90EEA9416E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B66A-C66B-4007-9DF4-AD20AC82E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A65A-C15D-43FA-9FF8-DB90EEA9416E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B66A-C66B-4007-9DF4-AD20AC82E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A65A-C15D-43FA-9FF8-DB90EEA9416E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B66A-C66B-4007-9DF4-AD20AC82E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A65A-C15D-43FA-9FF8-DB90EEA9416E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B66A-C66B-4007-9DF4-AD20AC82E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A65A-C15D-43FA-9FF8-DB90EEA9416E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B66A-C66B-4007-9DF4-AD20AC82E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A65A-C15D-43FA-9FF8-DB90EEA9416E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B66A-C66B-4007-9DF4-AD20AC82E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A65A-C15D-43FA-9FF8-DB90EEA9416E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B66A-C66B-4007-9DF4-AD20AC82E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8A65A-C15D-43FA-9FF8-DB90EEA9416E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AB66A-C66B-4007-9DF4-AD20AC82E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хороши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00296" y="-474663"/>
            <a:ext cx="13358906" cy="733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3276600" y="5029200"/>
            <a:ext cx="3738563" cy="760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Æ</a:t>
            </a:r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мбис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æ</a:t>
            </a:r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ндт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æ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.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Comic Sans MS"/>
            </a:endParaRPr>
          </a:p>
        </p:txBody>
      </p:sp>
      <p:sp>
        <p:nvSpPr>
          <p:cNvPr id="23556" name="WordArt 8"/>
          <p:cNvSpPr>
            <a:spLocks noChangeArrowheads="1" noChangeShapeType="1" noTextEdit="1"/>
          </p:cNvSpPr>
          <p:nvPr/>
        </p:nvSpPr>
        <p:spPr bwMode="auto">
          <a:xfrm>
            <a:off x="3352800" y="1600200"/>
            <a:ext cx="4724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1214422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</a:t>
            </a:r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643174" y="-61350"/>
            <a:ext cx="574525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Райгуырæн бæстæ  æндæр бæстæйæ зынаргъдæр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 (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башкираг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-Райгуырæн бæстæйæн йæ зымæг дæр лæгæн æхсызгон вæййы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литвайаг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-Æнæ цæстæй фæцæрæн ис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æнæ Райгурæн бæстæ нæй цæрæн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азербайджайнаг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-Йæ Райгуырæн бæстæйы чи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нæ цæры, уый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царды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ад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нæ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зоны (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ирон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Райгуыр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æ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б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æ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ст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æ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ныййар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æ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г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мадау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адджын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у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</a:t>
            </a:r>
            <a:r>
              <a:rPr kumimoji="0" lang="ru-RU" sz="1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ирон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68" y="428604"/>
            <a:ext cx="1314432" cy="64294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3600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6215082"/>
            <a:ext cx="4786346" cy="428628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Ерофеева Л.Г.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МОУ </a:t>
            </a:r>
            <a:r>
              <a:rPr lang="ru-RU" sz="1800" dirty="0" err="1" smtClean="0">
                <a:solidFill>
                  <a:schemeClr val="tx1"/>
                </a:solidFill>
              </a:rPr>
              <a:t>Вачская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сош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р.п.Вача</a:t>
            </a:r>
          </a:p>
        </p:txBody>
      </p:sp>
      <p:pic>
        <p:nvPicPr>
          <p:cNvPr id="8" name="Рисунок 7" descr="4642176_GRIBNIK_kop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4423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9" name="Прямоугольник 8"/>
          <p:cNvSpPr/>
          <p:nvPr/>
        </p:nvSpPr>
        <p:spPr>
          <a:xfrm>
            <a:off x="714348" y="1428736"/>
            <a:ext cx="3643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00B050"/>
              </a:solidFill>
            </a:endParaRPr>
          </a:p>
          <a:p>
            <a:pPr algn="ctr"/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428604"/>
            <a:ext cx="46434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b="1" i="1" dirty="0" smtClean="0"/>
          </a:p>
          <a:p>
            <a:endParaRPr lang="ru-RU" b="1" i="1" dirty="0"/>
          </a:p>
          <a:p>
            <a:r>
              <a:rPr lang="ru-RU" b="1" i="1" dirty="0" err="1" smtClean="0">
                <a:solidFill>
                  <a:srgbClr val="FF0000"/>
                </a:solidFill>
              </a:rPr>
              <a:t>Хъ</a:t>
            </a:r>
            <a:r>
              <a:rPr lang="ru-RU" b="1" i="1" dirty="0" err="1" smtClean="0"/>
              <a:t>а</a:t>
            </a:r>
            <a:r>
              <a:rPr lang="ru-RU" b="1" i="1" dirty="0" err="1" smtClean="0">
                <a:solidFill>
                  <a:srgbClr val="FF0000"/>
                </a:solidFill>
              </a:rPr>
              <a:t>хъхъ</a:t>
            </a:r>
            <a:r>
              <a:rPr lang="en-US" b="1" i="1" dirty="0" smtClean="0"/>
              <a:t>æ</a:t>
            </a:r>
            <a:r>
              <a:rPr lang="ru-RU" b="1" i="1" dirty="0" smtClean="0">
                <a:solidFill>
                  <a:srgbClr val="FF0000"/>
                </a:solidFill>
              </a:rPr>
              <a:t>н</a:t>
            </a:r>
            <a:r>
              <a:rPr lang="ru-RU" b="1" i="1" dirty="0" smtClean="0"/>
              <a:t>у</a:t>
            </a:r>
            <a:r>
              <a:rPr lang="ru-RU" b="1" i="1" dirty="0" smtClean="0">
                <a:solidFill>
                  <a:srgbClr val="FF0000"/>
                </a:solidFill>
              </a:rPr>
              <a:t>т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цъ</a:t>
            </a:r>
            <a:r>
              <a:rPr lang="en-US" b="1" i="1" dirty="0" smtClean="0"/>
              <a:t>æ</a:t>
            </a:r>
            <a:r>
              <a:rPr lang="ru-RU" b="1" i="1" dirty="0" err="1" smtClean="0">
                <a:solidFill>
                  <a:srgbClr val="FF0000"/>
                </a:solidFill>
              </a:rPr>
              <a:t>х</a:t>
            </a:r>
            <a:r>
              <a:rPr lang="ru-RU" b="1" i="1" dirty="0" smtClean="0">
                <a:solidFill>
                  <a:srgbClr val="FF0000"/>
                </a:solidFill>
              </a:rPr>
              <a:t> б</a:t>
            </a:r>
            <a:r>
              <a:rPr lang="en-US" b="1" i="1" dirty="0" smtClean="0"/>
              <a:t>æ</a:t>
            </a:r>
            <a:r>
              <a:rPr lang="ru-RU" b="1" i="1" dirty="0" smtClean="0">
                <a:solidFill>
                  <a:srgbClr val="FF0000"/>
                </a:solidFill>
              </a:rPr>
              <a:t>л</a:t>
            </a:r>
            <a:r>
              <a:rPr lang="en-US" b="1" i="1" dirty="0" smtClean="0"/>
              <a:t>æ</a:t>
            </a:r>
            <a:r>
              <a:rPr lang="ru-RU" b="1" i="1" dirty="0" err="1" smtClean="0">
                <a:solidFill>
                  <a:srgbClr val="FF0000"/>
                </a:solidFill>
              </a:rPr>
              <a:t>ст</a:t>
            </a:r>
            <a:r>
              <a:rPr lang="en-US" b="1" i="1" dirty="0" smtClean="0"/>
              <a:t>æ</a:t>
            </a:r>
            <a:r>
              <a:rPr lang="ru-RU" b="1" i="1" u="sng" dirty="0" smtClean="0"/>
              <a:t>,</a:t>
            </a:r>
            <a:r>
              <a:rPr lang="ru-RU" b="1" i="1" dirty="0" smtClean="0">
                <a:solidFill>
                  <a:srgbClr val="FF0000"/>
                </a:solidFill>
              </a:rPr>
              <a:t>к</a:t>
            </a:r>
            <a:r>
              <a:rPr lang="en-US" b="1" i="1" dirty="0" smtClean="0"/>
              <a:t>æ</a:t>
            </a:r>
            <a:r>
              <a:rPr lang="ru-RU" b="1" i="1" dirty="0" err="1" smtClean="0">
                <a:solidFill>
                  <a:srgbClr val="FF0000"/>
                </a:solidFill>
              </a:rPr>
              <a:t>ст</a:t>
            </a:r>
            <a:r>
              <a:rPr lang="en-US" b="1" i="1" dirty="0" smtClean="0"/>
              <a:t>æ</a:t>
            </a:r>
            <a:r>
              <a:rPr lang="ru-RU" b="1" i="1" dirty="0" err="1" smtClean="0">
                <a:solidFill>
                  <a:srgbClr val="FF0000"/>
                </a:solidFill>
              </a:rPr>
              <a:t>рт</a:t>
            </a:r>
            <a:r>
              <a:rPr lang="en-US" b="1" i="1" dirty="0" smtClean="0"/>
              <a:t>æ</a:t>
            </a:r>
            <a:r>
              <a:rPr lang="ru-RU" b="1" i="1" dirty="0" smtClean="0"/>
              <a:t>.</a:t>
            </a:r>
          </a:p>
          <a:p>
            <a:endParaRPr lang="ru-RU" b="1" i="1" dirty="0" smtClean="0"/>
          </a:p>
          <a:p>
            <a:r>
              <a:rPr lang="ru-RU" b="1" i="1" dirty="0" err="1" smtClean="0"/>
              <a:t>Уыдон</a:t>
            </a:r>
            <a:r>
              <a:rPr lang="en-US" b="1" i="1" dirty="0" smtClean="0"/>
              <a:t>æ</a:t>
            </a:r>
            <a:r>
              <a:rPr lang="ru-RU" b="1" i="1" dirty="0" err="1" smtClean="0"/>
              <a:t>й-у</a:t>
            </a:r>
            <a:r>
              <a:rPr lang="en-US" b="1" i="1" dirty="0" smtClean="0"/>
              <a:t>æ</a:t>
            </a:r>
            <a:r>
              <a:rPr lang="ru-RU" b="1" i="1" dirty="0" smtClean="0"/>
              <a:t> </a:t>
            </a:r>
            <a:r>
              <a:rPr lang="ru-RU" b="1" i="1" dirty="0" err="1" smtClean="0"/>
              <a:t>р</a:t>
            </a:r>
            <a:r>
              <a:rPr lang="en-US" b="1" i="1" dirty="0" smtClean="0"/>
              <a:t>æ</a:t>
            </a:r>
            <a:r>
              <a:rPr lang="ru-RU" b="1" i="1" dirty="0" err="1" smtClean="0"/>
              <a:t>уджыт</a:t>
            </a:r>
            <a:r>
              <a:rPr lang="en-US" b="1" i="1" dirty="0" smtClean="0"/>
              <a:t>æ</a:t>
            </a:r>
            <a:r>
              <a:rPr lang="ru-RU" b="1" i="1" dirty="0" err="1" smtClean="0"/>
              <a:t>н</a:t>
            </a:r>
            <a:r>
              <a:rPr lang="ru-RU" b="1" i="1" dirty="0" smtClean="0"/>
              <a:t> с</a:t>
            </a:r>
            <a:r>
              <a:rPr lang="en-US" b="1" i="1" dirty="0" smtClean="0"/>
              <a:t>æ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куыст</a:t>
            </a:r>
            <a:r>
              <a:rPr lang="ru-RU" b="1" i="1" dirty="0" smtClean="0"/>
              <a:t>.</a:t>
            </a:r>
          </a:p>
          <a:p>
            <a:endParaRPr lang="ru-RU" b="1" i="1" dirty="0" smtClean="0"/>
          </a:p>
          <a:p>
            <a:r>
              <a:rPr lang="ru-RU" b="1" i="1" dirty="0" err="1" smtClean="0"/>
              <a:t>Ǽрдз</a:t>
            </a:r>
            <a:r>
              <a:rPr lang="en-US" b="1" i="1" dirty="0" smtClean="0"/>
              <a:t>æ</a:t>
            </a:r>
            <a:r>
              <a:rPr lang="ru-RU" b="1" i="1" dirty="0" err="1" smtClean="0"/>
              <a:t>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ут</a:t>
            </a:r>
            <a:r>
              <a:rPr lang="ru-RU" b="1" i="1" dirty="0" smtClean="0"/>
              <a:t> к</a:t>
            </a:r>
            <a:r>
              <a:rPr lang="en-US" b="1" i="1" dirty="0" smtClean="0"/>
              <a:t>æ</a:t>
            </a:r>
            <a:r>
              <a:rPr lang="ru-RU" b="1" i="1" dirty="0" err="1" smtClean="0"/>
              <a:t>дд</a:t>
            </a:r>
            <a:r>
              <a:rPr lang="en-US" b="1" i="1" dirty="0" smtClean="0"/>
              <a:t>æ</a:t>
            </a:r>
            <a:r>
              <a:rPr lang="ru-RU" b="1" i="1" dirty="0" err="1" smtClean="0"/>
              <a:t>ридд</a:t>
            </a:r>
            <a:r>
              <a:rPr lang="en-US" b="1" i="1" dirty="0" smtClean="0"/>
              <a:t>æ</a:t>
            </a:r>
            <a:r>
              <a:rPr lang="ru-RU" b="1" i="1" dirty="0" err="1" smtClean="0"/>
              <a:t>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х</a:t>
            </a:r>
            <a:r>
              <a:rPr lang="en-US" b="1" i="1" dirty="0" smtClean="0"/>
              <a:t>æ</a:t>
            </a:r>
            <a:r>
              <a:rPr lang="ru-RU" b="1" i="1" dirty="0" smtClean="0"/>
              <a:t>л</a:t>
            </a:r>
            <a:r>
              <a:rPr lang="en-US" b="1" i="1" dirty="0" smtClean="0"/>
              <a:t>æ</a:t>
            </a:r>
            <a:r>
              <a:rPr lang="ru-RU" b="1" i="1" dirty="0" err="1" smtClean="0"/>
              <a:t>ртт</a:t>
            </a:r>
            <a:r>
              <a:rPr lang="en-US" b="1" i="1" dirty="0" smtClean="0"/>
              <a:t>æ</a:t>
            </a:r>
            <a:r>
              <a:rPr lang="ru-RU" b="1" i="1" dirty="0"/>
              <a:t>!</a:t>
            </a:r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err="1" smtClean="0"/>
              <a:t>Зонут</a:t>
            </a:r>
            <a:r>
              <a:rPr lang="ru-RU" b="1" i="1" dirty="0" smtClean="0"/>
              <a:t>: </a:t>
            </a:r>
            <a:r>
              <a:rPr lang="ru-RU" b="1" i="1" dirty="0" err="1" smtClean="0"/>
              <a:t>œнкъарынц </a:t>
            </a:r>
            <a:r>
              <a:rPr lang="ru-RU" b="1" i="1" dirty="0" smtClean="0"/>
              <a:t>б</a:t>
            </a:r>
            <a:r>
              <a:rPr lang="en-US" b="1" i="1" dirty="0" smtClean="0"/>
              <a:t>æ</a:t>
            </a:r>
            <a:r>
              <a:rPr lang="ru-RU" b="1" i="1" dirty="0" smtClean="0"/>
              <a:t>л</a:t>
            </a:r>
            <a:r>
              <a:rPr lang="en-US" b="1" i="1" dirty="0" smtClean="0"/>
              <a:t>æ</a:t>
            </a:r>
            <a:r>
              <a:rPr lang="ru-RU" b="1" i="1" dirty="0" err="1" smtClean="0"/>
              <a:t>ст</a:t>
            </a:r>
            <a:r>
              <a:rPr lang="en-US" b="1" i="1" dirty="0" smtClean="0"/>
              <a:t>æ</a:t>
            </a:r>
            <a:r>
              <a:rPr lang="ru-RU" b="1" i="1" dirty="0" smtClean="0"/>
              <a:t> </a:t>
            </a:r>
            <a:r>
              <a:rPr lang="ru-RU" b="1" i="1" dirty="0" err="1" smtClean="0"/>
              <a:t>д</a:t>
            </a:r>
            <a:r>
              <a:rPr lang="en-US" b="1" i="1" dirty="0" smtClean="0"/>
              <a:t>æ</a:t>
            </a:r>
            <a:r>
              <a:rPr lang="ru-RU" b="1" i="1" dirty="0" err="1" smtClean="0"/>
              <a:t>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рыст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ьчик думает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85728"/>
            <a:ext cx="27860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66" y="428604"/>
            <a:ext cx="49853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/>
              <a:t>Эксперементалон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куыст</a:t>
            </a:r>
            <a:r>
              <a:rPr lang="ru-RU" sz="2400" b="1" dirty="0" smtClean="0"/>
              <a:t>.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(</a:t>
            </a:r>
            <a:r>
              <a:rPr lang="ru-RU" sz="2400" i="1" dirty="0" err="1" smtClean="0">
                <a:solidFill>
                  <a:srgbClr val="FF0000"/>
                </a:solidFill>
              </a:rPr>
              <a:t>Ахъуыды</a:t>
            </a:r>
            <a:r>
              <a:rPr lang="ru-RU" sz="2400" i="1" dirty="0" smtClean="0">
                <a:solidFill>
                  <a:srgbClr val="FF0000"/>
                </a:solidFill>
              </a:rPr>
              <a:t> к</a:t>
            </a:r>
            <a:r>
              <a:rPr lang="en-US" sz="2400" i="1" dirty="0" smtClean="0">
                <a:solidFill>
                  <a:srgbClr val="FF0000"/>
                </a:solidFill>
              </a:rPr>
              <a:t>æ</a:t>
            </a:r>
            <a:r>
              <a:rPr lang="ru-RU" sz="2400" i="1" dirty="0" smtClean="0">
                <a:solidFill>
                  <a:srgbClr val="FF0000"/>
                </a:solidFill>
              </a:rPr>
              <a:t>нут </a:t>
            </a:r>
            <a:r>
              <a:rPr lang="en-US" sz="2400" i="1" dirty="0" smtClean="0">
                <a:solidFill>
                  <a:srgbClr val="FF0000"/>
                </a:solidFill>
              </a:rPr>
              <a:t>æ</a:t>
            </a:r>
            <a:r>
              <a:rPr lang="ru-RU" sz="2400" i="1" dirty="0" smtClean="0">
                <a:solidFill>
                  <a:srgbClr val="FF0000"/>
                </a:solidFill>
              </a:rPr>
              <a:t>м</a:t>
            </a:r>
            <a:r>
              <a:rPr lang="en-US" sz="2400" i="1" dirty="0" smtClean="0">
                <a:solidFill>
                  <a:srgbClr val="FF0000"/>
                </a:solidFill>
              </a:rPr>
              <a:t>æ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з</a:t>
            </a:r>
            <a:r>
              <a:rPr lang="en-US" sz="2400" i="1" dirty="0" smtClean="0">
                <a:solidFill>
                  <a:srgbClr val="FF0000"/>
                </a:solidFill>
              </a:rPr>
              <a:t>æ</a:t>
            </a:r>
            <a:r>
              <a:rPr lang="ru-RU" sz="2400" i="1" dirty="0" err="1" smtClean="0">
                <a:solidFill>
                  <a:srgbClr val="FF0000"/>
                </a:solidFill>
              </a:rPr>
              <a:t>гъут</a:t>
            </a:r>
            <a:r>
              <a:rPr lang="ru-RU" sz="2400" i="1" dirty="0" smtClean="0">
                <a:solidFill>
                  <a:srgbClr val="FF0000"/>
                </a:solidFill>
              </a:rPr>
              <a:t>, </a:t>
            </a:r>
            <a:r>
              <a:rPr lang="ru-RU" sz="2400" i="1" dirty="0" err="1" smtClean="0">
                <a:solidFill>
                  <a:srgbClr val="FF0000"/>
                </a:solidFill>
              </a:rPr>
              <a:t>ц</a:t>
            </a:r>
            <a:r>
              <a:rPr lang="en-US" sz="2400" i="1" dirty="0" smtClean="0">
                <a:solidFill>
                  <a:srgbClr val="FF0000"/>
                </a:solidFill>
              </a:rPr>
              <a:t>æ</a:t>
            </a:r>
            <a:r>
              <a:rPr lang="ru-RU" sz="2400" i="1" dirty="0" err="1" smtClean="0">
                <a:solidFill>
                  <a:srgbClr val="FF0000"/>
                </a:solidFill>
              </a:rPr>
              <a:t>й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руаджы</a:t>
            </a:r>
            <a:r>
              <a:rPr lang="ru-RU" sz="2400" i="1" dirty="0" smtClean="0">
                <a:solidFill>
                  <a:srgbClr val="FF0000"/>
                </a:solidFill>
              </a:rPr>
              <a:t> ар</a:t>
            </a:r>
            <a:r>
              <a:rPr lang="en-US" sz="2400" i="1" dirty="0" smtClean="0">
                <a:solidFill>
                  <a:srgbClr val="FF0000"/>
                </a:solidFill>
              </a:rPr>
              <a:t>æ</a:t>
            </a:r>
            <a:r>
              <a:rPr lang="ru-RU" sz="2400" i="1" dirty="0" err="1" smtClean="0">
                <a:solidFill>
                  <a:srgbClr val="FF0000"/>
                </a:solidFill>
              </a:rPr>
              <a:t>зт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æ</a:t>
            </a:r>
            <a:r>
              <a:rPr lang="ru-RU" sz="2400" i="1" dirty="0" err="1" smtClean="0">
                <a:solidFill>
                  <a:srgbClr val="FF0000"/>
                </a:solidFill>
              </a:rPr>
              <a:t>рцыдысты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i="1" dirty="0" err="1" smtClean="0">
                <a:solidFill>
                  <a:srgbClr val="FF0000"/>
                </a:solidFill>
              </a:rPr>
              <a:t>ацы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мырт</a:t>
            </a:r>
            <a:r>
              <a:rPr lang="en-US" sz="2400" i="1" dirty="0" smtClean="0">
                <a:solidFill>
                  <a:srgbClr val="FF0000"/>
                </a:solidFill>
              </a:rPr>
              <a:t>æ</a:t>
            </a:r>
            <a:r>
              <a:rPr lang="ru-RU" sz="2400" i="1" dirty="0" smtClean="0">
                <a:solidFill>
                  <a:srgbClr val="FF0000"/>
                </a:solidFill>
              </a:rPr>
              <a:t>)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643182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Б-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3643314"/>
            <a:ext cx="62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Ф-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4714884"/>
            <a:ext cx="63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Г-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71501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Ч-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271462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/>
              <a:t>Хъ</a:t>
            </a:r>
            <a:r>
              <a:rPr lang="en-US" sz="2400" b="1" i="1" dirty="0" smtClean="0"/>
              <a:t>æ</a:t>
            </a:r>
            <a:r>
              <a:rPr lang="ru-RU" sz="2400" b="1" i="1" dirty="0" smtClean="0"/>
              <a:t>л</a:t>
            </a:r>
            <a:r>
              <a:rPr lang="en-US" sz="2400" b="1" i="1" dirty="0" smtClean="0"/>
              <a:t>æ</a:t>
            </a:r>
            <a:r>
              <a:rPr lang="ru-RU" sz="2400" b="1" i="1" dirty="0" smtClean="0"/>
              <a:t>с </a:t>
            </a:r>
            <a:r>
              <a:rPr lang="en-US" sz="2400" b="1" i="1" dirty="0" smtClean="0"/>
              <a:t>æ</a:t>
            </a:r>
            <a:r>
              <a:rPr lang="ru-RU" sz="2400" b="1" i="1" dirty="0" smtClean="0"/>
              <a:t>м</a:t>
            </a:r>
            <a:r>
              <a:rPr lang="en-US" sz="2400" b="1" i="1" dirty="0" smtClean="0"/>
              <a:t>æ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сыбыртт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43042" y="378619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Сыбыртт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57356" y="4857760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Хъ</a:t>
            </a:r>
            <a:r>
              <a:rPr lang="en-US" sz="2400" b="1" i="1" dirty="0" smtClean="0"/>
              <a:t>æ</a:t>
            </a:r>
            <a:r>
              <a:rPr lang="ru-RU" sz="2400" b="1" i="1" dirty="0" smtClean="0"/>
              <a:t>л</a:t>
            </a:r>
            <a:r>
              <a:rPr lang="en-US" sz="2400" b="1" i="1" dirty="0" smtClean="0"/>
              <a:t>æ</a:t>
            </a:r>
            <a:r>
              <a:rPr lang="ru-RU" sz="2400" b="1" i="1" dirty="0" smtClean="0"/>
              <a:t>с </a:t>
            </a:r>
            <a:r>
              <a:rPr lang="en-US" sz="2400" b="1" i="1" dirty="0" smtClean="0"/>
              <a:t>æ</a:t>
            </a:r>
            <a:r>
              <a:rPr lang="ru-RU" sz="2400" b="1" i="1" dirty="0" smtClean="0"/>
              <a:t>м</a:t>
            </a:r>
            <a:r>
              <a:rPr lang="en-US" sz="2400" b="1" i="1" dirty="0" smtClean="0"/>
              <a:t>æ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сыбыртт</a:t>
            </a:r>
            <a:endParaRPr lang="ru-RU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85918" y="578645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Сыбыртт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7148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                  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Хатдз</a:t>
            </a:r>
            <a:r>
              <a:rPr lang="en-US" sz="3200" b="1" i="1" dirty="0" smtClean="0">
                <a:solidFill>
                  <a:srgbClr val="FF0000"/>
                </a:solidFill>
              </a:rPr>
              <a:t>æ</a:t>
            </a:r>
            <a:r>
              <a:rPr lang="ru-RU" sz="3200" b="1" i="1" dirty="0" smtClean="0">
                <a:solidFill>
                  <a:srgbClr val="FF0000"/>
                </a:solidFill>
              </a:rPr>
              <a:t>г: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E:\Документы Оля\Картинки\Americana\AMERI006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85784" y="1795448"/>
            <a:ext cx="5572165" cy="50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6314" y="1428736"/>
            <a:ext cx="4000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 smtClean="0"/>
          </a:p>
          <a:p>
            <a:endParaRPr lang="ru-RU" sz="2800" b="1" i="1" dirty="0" smtClean="0"/>
          </a:p>
          <a:p>
            <a:r>
              <a:rPr lang="ru-RU" sz="2800" b="1" i="1" dirty="0" err="1" smtClean="0"/>
              <a:t>Зылангон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мырт</a:t>
            </a:r>
            <a:r>
              <a:rPr lang="en-US" sz="2800" b="1" i="1" dirty="0" smtClean="0"/>
              <a:t>æ</a:t>
            </a:r>
            <a:r>
              <a:rPr lang="ru-RU" sz="2800" b="1" i="1" dirty="0" smtClean="0"/>
              <a:t> ар</a:t>
            </a:r>
            <a:r>
              <a:rPr lang="en-US" sz="2800" b="1" i="1" dirty="0" smtClean="0"/>
              <a:t>æ</a:t>
            </a:r>
            <a:r>
              <a:rPr lang="ru-RU" sz="2800" b="1" i="1" dirty="0" err="1" smtClean="0"/>
              <a:t>зт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ц</a:t>
            </a:r>
            <a:r>
              <a:rPr lang="en-US" sz="2800" b="1" i="1" dirty="0" smtClean="0"/>
              <a:t>æ</a:t>
            </a:r>
            <a:r>
              <a:rPr lang="ru-RU" sz="2800" b="1" i="1" dirty="0" err="1" smtClean="0"/>
              <a:t>уынц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хъ</a:t>
            </a:r>
            <a:r>
              <a:rPr lang="en-US" sz="2800" b="1" i="1" dirty="0" smtClean="0"/>
              <a:t>æ</a:t>
            </a:r>
            <a:r>
              <a:rPr lang="ru-RU" sz="2800" b="1" i="1" dirty="0" smtClean="0"/>
              <a:t>л</a:t>
            </a:r>
            <a:r>
              <a:rPr lang="en-US" sz="2800" b="1" i="1" dirty="0" smtClean="0"/>
              <a:t>æ</a:t>
            </a:r>
            <a:r>
              <a:rPr lang="ru-RU" sz="2800" b="1" i="1" dirty="0" smtClean="0"/>
              <a:t>с </a:t>
            </a:r>
            <a:r>
              <a:rPr lang="en-US" sz="2800" b="1" i="1" dirty="0" smtClean="0"/>
              <a:t>æ</a:t>
            </a:r>
            <a:r>
              <a:rPr lang="ru-RU" sz="2800" b="1" i="1" dirty="0" smtClean="0"/>
              <a:t>м</a:t>
            </a:r>
            <a:r>
              <a:rPr lang="en-US" sz="2800" b="1" i="1" dirty="0" smtClean="0"/>
              <a:t>æ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сыбыртты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руаджы</a:t>
            </a:r>
            <a:r>
              <a:rPr lang="ru-RU" sz="2800" b="1" i="1" dirty="0" smtClean="0"/>
              <a:t>, </a:t>
            </a:r>
            <a:r>
              <a:rPr lang="en-US" sz="2800" b="1" i="1" dirty="0" smtClean="0"/>
              <a:t>æ</a:t>
            </a:r>
            <a:r>
              <a:rPr lang="ru-RU" sz="2800" b="1" i="1" dirty="0" err="1" smtClean="0"/>
              <a:t>зылангонт</a:t>
            </a:r>
            <a:r>
              <a:rPr lang="en-US" sz="2800" b="1" i="1" dirty="0" smtClean="0"/>
              <a:t>æ</a:t>
            </a:r>
            <a:r>
              <a:rPr lang="ru-RU" sz="2800" b="1" i="1" dirty="0" smtClean="0"/>
              <a:t> та-</a:t>
            </a:r>
            <a:r>
              <a:rPr lang="en-US" sz="2800" b="1" i="1" dirty="0" smtClean="0"/>
              <a:t>æ</a:t>
            </a:r>
            <a:r>
              <a:rPr lang="ru-RU" sz="2800" b="1" i="1" dirty="0" err="1" smtClean="0"/>
              <a:t>рм</a:t>
            </a:r>
            <a:r>
              <a:rPr lang="en-US" sz="2800" b="1" i="1" dirty="0" smtClean="0"/>
              <a:t>æ</a:t>
            </a:r>
            <a:r>
              <a:rPr lang="ru-RU" sz="2800" b="1" i="1" dirty="0" err="1" smtClean="0"/>
              <a:t>ст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сыбыртты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руаджы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зая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538" y="2781300"/>
            <a:ext cx="281146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корзи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860800"/>
            <a:ext cx="435771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5003800" y="5661025"/>
            <a:ext cx="5762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Impact"/>
            </a:endParaRPr>
          </a:p>
        </p:txBody>
      </p:sp>
      <p:pic>
        <p:nvPicPr>
          <p:cNvPr id="8217" name="Picture 6" descr="капус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66"/>
            <a:ext cx="1295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9" descr="капус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205038"/>
            <a:ext cx="1295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19475" y="692150"/>
            <a:ext cx="1295400" cy="1225550"/>
            <a:chOff x="2154" y="436"/>
            <a:chExt cx="816" cy="772"/>
          </a:xfrm>
        </p:grpSpPr>
        <p:pic>
          <p:nvPicPr>
            <p:cNvPr id="8213" name="Picture 12" descr="капуста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436"/>
              <a:ext cx="816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4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290" y="663"/>
              <a:ext cx="590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С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43213" y="4076700"/>
            <a:ext cx="1295400" cy="1225550"/>
            <a:chOff x="1791" y="2523"/>
            <a:chExt cx="816" cy="772"/>
          </a:xfrm>
        </p:grpSpPr>
        <p:pic>
          <p:nvPicPr>
            <p:cNvPr id="8211" name="Picture 15" descr="капуста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1" y="2523"/>
              <a:ext cx="816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927" y="2704"/>
              <a:ext cx="590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 Дж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435600" y="2349500"/>
            <a:ext cx="1295400" cy="1225550"/>
            <a:chOff x="3424" y="1480"/>
            <a:chExt cx="816" cy="772"/>
          </a:xfrm>
        </p:grpSpPr>
        <p:pic>
          <p:nvPicPr>
            <p:cNvPr id="8209" name="Picture 18" descr="капуста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4" y="1480"/>
              <a:ext cx="816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0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560" y="1706"/>
              <a:ext cx="590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Т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0825" y="5157788"/>
            <a:ext cx="1295400" cy="1225550"/>
            <a:chOff x="158" y="3249"/>
            <a:chExt cx="816" cy="772"/>
          </a:xfrm>
        </p:grpSpPr>
        <p:pic>
          <p:nvPicPr>
            <p:cNvPr id="8207" name="Picture 21" descr="капуста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" y="3249"/>
              <a:ext cx="816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8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95" y="3475"/>
              <a:ext cx="590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г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372225" y="476250"/>
            <a:ext cx="1295400" cy="1225550"/>
            <a:chOff x="4014" y="300"/>
            <a:chExt cx="816" cy="772"/>
          </a:xfrm>
        </p:grpSpPr>
        <p:pic>
          <p:nvPicPr>
            <p:cNvPr id="8205" name="Picture 24" descr="капуста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14" y="300"/>
              <a:ext cx="816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150" y="482"/>
              <a:ext cx="590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Р</a:t>
              </a:r>
            </a:p>
          </p:txBody>
        </p:sp>
      </p:grpSp>
      <p:sp>
        <p:nvSpPr>
          <p:cNvPr id="8204" name="AutoShape 2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4863" y="6308725"/>
            <a:ext cx="719137" cy="549275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714744" y="6072206"/>
            <a:ext cx="3004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/>
              <a:t>Зылангон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æ</a:t>
            </a:r>
            <a:r>
              <a:rPr lang="ru-RU" sz="2000" b="1" i="1" dirty="0" err="1" smtClean="0"/>
              <a:t>мхъ</a:t>
            </a:r>
            <a:r>
              <a:rPr lang="en-US" sz="2000" b="1" i="1" dirty="0" smtClean="0"/>
              <a:t>æ</a:t>
            </a:r>
            <a:r>
              <a:rPr lang="ru-RU" sz="2000" b="1" i="1" dirty="0" smtClean="0"/>
              <a:t>л-т</a:t>
            </a:r>
            <a:r>
              <a:rPr lang="en-US" sz="2000" b="1" i="1" dirty="0" smtClean="0"/>
              <a:t>æ</a:t>
            </a:r>
            <a:endParaRPr lang="ru-RU" sz="20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785786" y="500042"/>
            <a:ext cx="756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err="1" smtClean="0"/>
              <a:t>П</a:t>
            </a:r>
            <a:endParaRPr lang="ru-RU" sz="44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571604" y="2428868"/>
            <a:ext cx="588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err="1" smtClean="0"/>
              <a:t>Ф</a:t>
            </a:r>
            <a:endParaRPr lang="ru-RU" sz="48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43570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16528 0.530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2847 0.005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51198 -0.1314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Синтаксисон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æ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гъдау</a:t>
            </a:r>
            <a:r>
              <a:rPr lang="en-US" sz="2400" b="1" i="1" dirty="0" smtClean="0">
                <a:solidFill>
                  <a:srgbClr val="FF0000"/>
                </a:solidFill>
              </a:rPr>
              <a:t>æ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й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равзарут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хъуыдыйад</a:t>
            </a:r>
            <a:r>
              <a:rPr lang="ru-RU" sz="2400" i="1" dirty="0" smtClean="0">
                <a:solidFill>
                  <a:srgbClr val="FF0000"/>
                </a:solidFill>
              </a:rPr>
              <a:t>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кусник.wm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6384" y="2060848"/>
            <a:ext cx="5098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328498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3</a:t>
            </a:r>
            <a:r>
              <a:rPr lang="ru-RU" sz="2000" b="1" dirty="0" smtClean="0"/>
              <a:t>.Д</a:t>
            </a:r>
            <a:r>
              <a:rPr lang="en-US" sz="2000" b="1" dirty="0" smtClean="0"/>
              <a:t>æ</a:t>
            </a:r>
            <a:r>
              <a:rPr lang="ru-RU" sz="2000" b="1" dirty="0" err="1" smtClean="0"/>
              <a:t>ргъ</a:t>
            </a:r>
            <a:r>
              <a:rPr lang="en-US" sz="2000" b="1" dirty="0" smtClean="0"/>
              <a:t>æ</a:t>
            </a:r>
            <a:r>
              <a:rPr lang="ru-RU" sz="2000" b="1" dirty="0" err="1" smtClean="0"/>
              <a:t>вс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Ирыстоны</a:t>
            </a:r>
            <a:r>
              <a:rPr lang="ru-RU" sz="2000" b="1" dirty="0" smtClean="0"/>
              <a:t>, у, </a:t>
            </a:r>
            <a:r>
              <a:rPr lang="ru-RU" sz="2000" b="1" dirty="0" err="1" smtClean="0"/>
              <a:t>Быдыры</a:t>
            </a:r>
            <a:r>
              <a:rPr lang="ru-RU" sz="2000" b="1" dirty="0" smtClean="0"/>
              <a:t> , </a:t>
            </a:r>
            <a:r>
              <a:rPr lang="ru-RU" sz="2000" b="1" dirty="0" err="1" smtClean="0"/>
              <a:t>нымадд</a:t>
            </a:r>
            <a:r>
              <a:rPr lang="en-US" sz="2000" b="1" dirty="0" smtClean="0"/>
              <a:t>æ</a:t>
            </a:r>
            <a:r>
              <a:rPr lang="ru-RU" sz="2000" b="1" dirty="0" err="1" smtClean="0"/>
              <a:t>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иу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хъ</a:t>
            </a:r>
            <a:r>
              <a:rPr lang="en-US" sz="2000" b="1" dirty="0" smtClean="0"/>
              <a:t>æ</a:t>
            </a:r>
            <a:r>
              <a:rPr lang="ru-RU" sz="2000" b="1" dirty="0" err="1" smtClean="0"/>
              <a:t>ут</a:t>
            </a:r>
            <a:r>
              <a:rPr lang="en-US" sz="2000" b="1" dirty="0" smtClean="0"/>
              <a:t>æ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234888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 </a:t>
            </a:r>
            <a:r>
              <a:rPr lang="ru-RU" sz="2000" b="1" dirty="0" err="1" smtClean="0"/>
              <a:t>Хъ</a:t>
            </a:r>
            <a:r>
              <a:rPr lang="en-US" sz="2000" b="1" dirty="0" smtClean="0"/>
              <a:t>æ</a:t>
            </a:r>
            <a:r>
              <a:rPr lang="ru-RU" sz="2000" b="1" dirty="0" smtClean="0"/>
              <a:t>у, </a:t>
            </a:r>
            <a:r>
              <a:rPr lang="ru-RU" sz="2000" b="1" dirty="0" err="1" smtClean="0"/>
              <a:t>н</a:t>
            </a:r>
            <a:r>
              <a:rPr lang="en-US" sz="2000" b="1" dirty="0" smtClean="0"/>
              <a:t>æ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равз</a:t>
            </a:r>
            <a:r>
              <a:rPr lang="en-US" sz="2000" b="1" dirty="0" smtClean="0"/>
              <a:t>æ</a:t>
            </a:r>
            <a:r>
              <a:rPr lang="ru-RU" sz="2000" b="1" dirty="0" err="1" smtClean="0"/>
              <a:t>рд</a:t>
            </a:r>
            <a:r>
              <a:rPr lang="ru-RU" sz="2000" b="1" dirty="0" smtClean="0"/>
              <a:t>, азы, 1882.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105273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Уый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</a:t>
            </a:r>
            <a:r>
              <a:rPr lang="en-US" sz="2000" b="1" dirty="0" smtClean="0"/>
              <a:t>æ</a:t>
            </a:r>
            <a:r>
              <a:rPr lang="ru-RU" sz="2000" b="1" dirty="0" err="1" smtClean="0"/>
              <a:t>сугъд</a:t>
            </a:r>
            <a:r>
              <a:rPr lang="ru-RU" sz="2000" b="1" dirty="0" smtClean="0"/>
              <a:t>, </a:t>
            </a:r>
            <a:r>
              <a:rPr lang="en-US" sz="2000" b="1" dirty="0" smtClean="0"/>
              <a:t>æ</a:t>
            </a:r>
            <a:r>
              <a:rPr lang="ru-RU" sz="2000" b="1" dirty="0" err="1" smtClean="0"/>
              <a:t>рбынат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хъ</a:t>
            </a:r>
            <a:r>
              <a:rPr lang="en-US" sz="2000" b="1" dirty="0" smtClean="0"/>
              <a:t>æ</a:t>
            </a:r>
            <a:r>
              <a:rPr lang="ru-RU" sz="2000" b="1" dirty="0" err="1" smtClean="0"/>
              <a:t>бысы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кодта</a:t>
            </a:r>
            <a:r>
              <a:rPr lang="ru-RU" sz="2000" b="1" dirty="0" smtClean="0"/>
              <a:t>, </a:t>
            </a:r>
            <a:r>
              <a:rPr lang="en-US" sz="2000" b="1" dirty="0" smtClean="0"/>
              <a:t>æ</a:t>
            </a:r>
            <a:r>
              <a:rPr lang="ru-RU" sz="2000" b="1" dirty="0" err="1" smtClean="0"/>
              <a:t>рдзы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4653136"/>
            <a:ext cx="630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</a:t>
            </a:r>
            <a:r>
              <a:rPr lang="ru-RU" sz="2000" b="1" dirty="0" smtClean="0"/>
              <a:t>Й</a:t>
            </a:r>
            <a:r>
              <a:rPr lang="en-US" sz="2000" b="1" dirty="0" smtClean="0"/>
              <a:t>æ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нымад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Темыр,бындур</a:t>
            </a:r>
            <a:r>
              <a:rPr lang="en-US" sz="2000" b="1" dirty="0" smtClean="0"/>
              <a:t>æ</a:t>
            </a:r>
            <a:r>
              <a:rPr lang="ru-RU" sz="2000" b="1" dirty="0" smtClean="0"/>
              <a:t>в</a:t>
            </a:r>
            <a:r>
              <a:rPr lang="en-US" sz="2000" b="1" dirty="0" smtClean="0"/>
              <a:t>æ</a:t>
            </a:r>
            <a:r>
              <a:rPr lang="ru-RU" sz="2000" b="1" dirty="0" err="1" smtClean="0"/>
              <a:t>р</a:t>
            </a:r>
            <a:r>
              <a:rPr lang="en-US" sz="2000" b="1" dirty="0" smtClean="0"/>
              <a:t>æ</a:t>
            </a:r>
            <a:r>
              <a:rPr lang="ru-RU" sz="2000" b="1" dirty="0" err="1" smtClean="0"/>
              <a:t>гыл,ц</a:t>
            </a:r>
            <a:r>
              <a:rPr lang="en-US" sz="2000" b="1" dirty="0" smtClean="0"/>
              <a:t>æ</a:t>
            </a:r>
            <a:r>
              <a:rPr lang="ru-RU" sz="2000" b="1" dirty="0" err="1" smtClean="0"/>
              <a:t>уы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Фидараты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162880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</a:rPr>
              <a:t>Уый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рбынат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кодта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сугъд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рдзы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хъ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бысы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2780928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Н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хъ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smtClean="0">
                <a:solidFill>
                  <a:schemeClr val="bg1"/>
                </a:solidFill>
              </a:rPr>
              <a:t>у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равз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рд</a:t>
            </a:r>
            <a:r>
              <a:rPr lang="ru-RU" sz="2000" b="1" i="1" dirty="0" smtClean="0">
                <a:solidFill>
                  <a:schemeClr val="bg1"/>
                </a:solidFill>
              </a:rPr>
              <a:t> 1882 азы.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39330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</a:rPr>
              <a:t>Ирыстоны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нымадд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хъ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ут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й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иу</a:t>
            </a:r>
            <a:r>
              <a:rPr lang="ru-RU" sz="2000" b="1" i="1" dirty="0" smtClean="0">
                <a:solidFill>
                  <a:schemeClr val="bg1"/>
                </a:solidFill>
              </a:rPr>
              <a:t> у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Быдыры</a:t>
            </a:r>
            <a:r>
              <a:rPr lang="ru-RU" sz="2000" b="1" i="1" dirty="0" smtClean="0">
                <a:solidFill>
                  <a:schemeClr val="bg1"/>
                </a:solidFill>
              </a:rPr>
              <a:t> Д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ргъ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smtClean="0">
                <a:solidFill>
                  <a:schemeClr val="bg1"/>
                </a:solidFill>
              </a:rPr>
              <a:t>вс.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558924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Й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бындур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smtClean="0">
                <a:solidFill>
                  <a:schemeClr val="bg1"/>
                </a:solidFill>
              </a:rPr>
              <a:t>в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гыл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нымад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ц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уы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Фидараты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Темыр</a:t>
            </a:r>
            <a:r>
              <a:rPr lang="ru-RU" sz="2000" b="1" i="1" dirty="0" smtClean="0">
                <a:solidFill>
                  <a:schemeClr val="bg1"/>
                </a:solidFill>
              </a:rPr>
              <a:t>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0"/>
            <a:ext cx="169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</a:t>
            </a:r>
            <a:r>
              <a:rPr lang="ru-RU" sz="1600" dirty="0" err="1" smtClean="0">
                <a:solidFill>
                  <a:schemeClr val="bg1"/>
                </a:solidFill>
              </a:rPr>
              <a:t>Ныхасы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54868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р</a:t>
            </a:r>
            <a:r>
              <a:rPr lang="en-US" sz="1600" dirty="0" smtClean="0">
                <a:solidFill>
                  <a:schemeClr val="bg1"/>
                </a:solidFill>
              </a:rPr>
              <a:t>æ</a:t>
            </a:r>
            <a:r>
              <a:rPr lang="ru-RU" sz="1600" dirty="0" err="1" smtClean="0">
                <a:solidFill>
                  <a:schemeClr val="bg1"/>
                </a:solidFill>
              </a:rPr>
              <a:t>зт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Синтаксисон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æ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гъдау</a:t>
            </a:r>
            <a:r>
              <a:rPr lang="en-US" sz="2400" b="1" i="1" dirty="0" smtClean="0">
                <a:solidFill>
                  <a:srgbClr val="FF0000"/>
                </a:solidFill>
              </a:rPr>
              <a:t>æ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й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равзарут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хъуыдыйад</a:t>
            </a:r>
            <a:r>
              <a:rPr lang="ru-RU" sz="2400" i="1" dirty="0" smtClean="0">
                <a:solidFill>
                  <a:srgbClr val="FF0000"/>
                </a:solidFill>
              </a:rPr>
              <a:t>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кусник.wm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6384" y="2060848"/>
            <a:ext cx="5098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234888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err="1" smtClean="0">
                <a:solidFill>
                  <a:schemeClr val="bg1"/>
                </a:solidFill>
              </a:rPr>
              <a:t>Уый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рбынат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кодта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сугъд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рдзы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хъ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бысы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3212976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Н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хъ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smtClean="0">
                <a:solidFill>
                  <a:schemeClr val="bg1"/>
                </a:solidFill>
              </a:rPr>
              <a:t>у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равз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рд</a:t>
            </a:r>
            <a:r>
              <a:rPr lang="ru-RU" sz="2000" b="1" i="1" dirty="0" smtClean="0">
                <a:solidFill>
                  <a:schemeClr val="bg1"/>
                </a:solidFill>
              </a:rPr>
              <a:t> 1882 азы.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141577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</a:rPr>
              <a:t>Ирыстоны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нымадд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хъ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ут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й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иу</a:t>
            </a:r>
            <a:r>
              <a:rPr lang="ru-RU" sz="2000" b="1" i="1" dirty="0" smtClean="0">
                <a:solidFill>
                  <a:schemeClr val="bg1"/>
                </a:solidFill>
              </a:rPr>
              <a:t> у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Быдыры</a:t>
            </a:r>
            <a:r>
              <a:rPr lang="ru-RU" sz="2000" b="1" i="1" dirty="0" smtClean="0">
                <a:solidFill>
                  <a:schemeClr val="bg1"/>
                </a:solidFill>
              </a:rPr>
              <a:t> Д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ргъ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smtClean="0">
                <a:solidFill>
                  <a:schemeClr val="bg1"/>
                </a:solidFill>
              </a:rPr>
              <a:t>вс.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479715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Й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бындур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smtClean="0">
                <a:solidFill>
                  <a:schemeClr val="bg1"/>
                </a:solidFill>
              </a:rPr>
              <a:t>в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гыл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нымад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ц</a:t>
            </a:r>
            <a:r>
              <a:rPr lang="en-US" sz="2000" b="1" i="1" dirty="0" smtClean="0">
                <a:solidFill>
                  <a:schemeClr val="bg1"/>
                </a:solidFill>
              </a:rPr>
              <a:t>æ</a:t>
            </a:r>
            <a:r>
              <a:rPr lang="ru-RU" sz="2000" b="1" i="1" dirty="0" err="1" smtClean="0">
                <a:solidFill>
                  <a:schemeClr val="bg1"/>
                </a:solidFill>
              </a:rPr>
              <a:t>уы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Фидараты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Темыр</a:t>
            </a:r>
            <a:r>
              <a:rPr lang="ru-RU" sz="2000" b="1" i="1" dirty="0" smtClean="0">
                <a:solidFill>
                  <a:schemeClr val="bg1"/>
                </a:solidFill>
              </a:rPr>
              <a:t>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0"/>
            <a:ext cx="169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</a:t>
            </a:r>
            <a:r>
              <a:rPr lang="ru-RU" sz="1600" dirty="0" err="1" smtClean="0">
                <a:solidFill>
                  <a:schemeClr val="bg1"/>
                </a:solidFill>
              </a:rPr>
              <a:t>Ныхасы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54868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р</a:t>
            </a:r>
            <a:r>
              <a:rPr lang="en-US" sz="1600" dirty="0" smtClean="0">
                <a:solidFill>
                  <a:schemeClr val="bg1"/>
                </a:solidFill>
              </a:rPr>
              <a:t>æ</a:t>
            </a:r>
            <a:r>
              <a:rPr lang="ru-RU" sz="1600" dirty="0" err="1" smtClean="0">
                <a:solidFill>
                  <a:schemeClr val="bg1"/>
                </a:solidFill>
              </a:rPr>
              <a:t>зт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2.depositphotos.com/1337688/5219/i/950/depositphotos_52196269-Young-happy-boy-holds-his-thumb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2214555"/>
            <a:ext cx="3000396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35716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  </a:t>
            </a:r>
            <a:r>
              <a:rPr lang="ru-RU" sz="4000" b="1" dirty="0" err="1" smtClean="0">
                <a:solidFill>
                  <a:srgbClr val="FF0000"/>
                </a:solidFill>
              </a:rPr>
              <a:t>Рефлекси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3500438"/>
            <a:ext cx="76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Æз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1500174"/>
            <a:ext cx="372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400" dirty="0" err="1" smtClean="0"/>
              <a:t>абоны</a:t>
            </a:r>
            <a:r>
              <a:rPr lang="ru-RU" sz="2400" dirty="0" smtClean="0"/>
              <a:t> </a:t>
            </a:r>
            <a:r>
              <a:rPr lang="ru-RU" sz="2400" dirty="0" err="1" smtClean="0"/>
              <a:t>урочы</a:t>
            </a:r>
            <a:r>
              <a:rPr lang="ru-RU" sz="2400" dirty="0" smtClean="0"/>
              <a:t> </a:t>
            </a:r>
            <a:r>
              <a:rPr lang="ru-RU" sz="2400" dirty="0" err="1" smtClean="0"/>
              <a:t>базыдтон</a:t>
            </a:r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86380" y="3000372"/>
            <a:ext cx="3254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   </a:t>
            </a:r>
            <a:r>
              <a:rPr lang="ru-RU" sz="2400" dirty="0" err="1" smtClean="0"/>
              <a:t>ныхъхъуыды</a:t>
            </a:r>
            <a:r>
              <a:rPr lang="ru-RU" sz="2400" dirty="0" smtClean="0"/>
              <a:t> </a:t>
            </a:r>
            <a:r>
              <a:rPr lang="ru-RU" sz="2400" dirty="0" err="1" smtClean="0"/>
              <a:t>кодтон</a:t>
            </a:r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57818" y="4714884"/>
            <a:ext cx="217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    </a:t>
            </a:r>
            <a:r>
              <a:rPr lang="ru-RU" sz="2400" dirty="0" err="1" smtClean="0"/>
              <a:t>сахуыр</a:t>
            </a:r>
            <a:r>
              <a:rPr lang="ru-RU" sz="2400" dirty="0" smtClean="0"/>
              <a:t> </a:t>
            </a:r>
            <a:r>
              <a:rPr lang="ru-RU" sz="2400" dirty="0" err="1" smtClean="0"/>
              <a:t>д</a:t>
            </a:r>
            <a:r>
              <a:rPr lang="en-US" sz="2400" dirty="0" smtClean="0"/>
              <a:t>æ</a:t>
            </a:r>
            <a:r>
              <a:rPr lang="ru-RU" sz="2400" dirty="0" smtClean="0"/>
              <a:t>н..</a:t>
            </a:r>
            <a:endParaRPr lang="ru-RU" sz="2400" dirty="0"/>
          </a:p>
        </p:txBody>
      </p:sp>
      <p:cxnSp>
        <p:nvCxnSpPr>
          <p:cNvPr id="12" name="Прямая со стрелкой 11"/>
          <p:cNvCxnSpPr>
            <a:stCxn id="7" idx="3"/>
          </p:cNvCxnSpPr>
          <p:nvPr/>
        </p:nvCxnSpPr>
        <p:spPr>
          <a:xfrm flipV="1">
            <a:off x="4050581" y="1928802"/>
            <a:ext cx="1235799" cy="1802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3"/>
          </p:cNvCxnSpPr>
          <p:nvPr/>
        </p:nvCxnSpPr>
        <p:spPr>
          <a:xfrm flipV="1">
            <a:off x="4050581" y="3643314"/>
            <a:ext cx="1307237" cy="87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  <a:endCxn id="10" idx="1"/>
          </p:cNvCxnSpPr>
          <p:nvPr/>
        </p:nvCxnSpPr>
        <p:spPr>
          <a:xfrm>
            <a:off x="4050581" y="3731271"/>
            <a:ext cx="1307237" cy="1399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514</Words>
  <Application>Microsoft Office PowerPoint</Application>
  <PresentationFormat>Экран (4:3)</PresentationFormat>
  <Paragraphs>91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   </vt:lpstr>
      <vt:lpstr>Слайд 3</vt:lpstr>
      <vt:lpstr>Слайд 4</vt:lpstr>
      <vt:lpstr>Слайд 5</vt:lpstr>
      <vt:lpstr>Синтаксисон æгъдауæй равзарут хъуыдыйад.</vt:lpstr>
      <vt:lpstr>Синтаксисон æгъдауæй равзарут хъуыдыйад.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2004-12-31T21:31:37Z</dcterms:created>
  <dcterms:modified xsi:type="dcterms:W3CDTF">2016-04-10T20:53:21Z</dcterms:modified>
</cp:coreProperties>
</file>